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2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7A79-9709-4630-B41C-CD9E7695D4CE}" type="datetimeFigureOut">
              <a:rPr lang="ru-RU"/>
              <a:pPr>
                <a:defRPr/>
              </a:pPr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D573-1555-45C0-AF51-19E5178BA5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657-EBCE-4A17-BEA8-2E3D8626606F}" type="datetimeFigureOut">
              <a:rPr lang="ru-RU"/>
              <a:pPr>
                <a:defRPr/>
              </a:pPr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29ED-037B-4173-BA9F-029ADF281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1AAA-6A74-4EF8-BE38-B669A9E1415B}" type="datetimeFigureOut">
              <a:rPr lang="ru-RU"/>
              <a:pPr>
                <a:defRPr/>
              </a:pPr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A710-D67B-4123-9853-B3B4C72AEB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EA05-AE44-4BA0-BA78-FE95374A8082}" type="datetimeFigureOut">
              <a:rPr lang="ru-RU"/>
              <a:pPr>
                <a:defRPr/>
              </a:pPr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F2AE-52F2-448B-BDF6-9E86E5BC63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706E-B1AC-43FA-8AE5-400E18DC8D02}" type="datetimeFigureOut">
              <a:rPr lang="ru-RU"/>
              <a:pPr>
                <a:defRPr/>
              </a:pPr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9A76-7179-4F1A-AA46-A9D0BFDBB9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E0BD-C7B0-4F3E-B4E5-10015A06515C}" type="datetimeFigureOut">
              <a:rPr lang="ru-RU"/>
              <a:pPr>
                <a:defRPr/>
              </a:pPr>
              <a:t>11.10.2015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D735-5292-4AB1-B85F-E72070972B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6F900-2861-4156-B634-35A7E5EB337E}" type="datetimeFigureOut">
              <a:rPr lang="ru-RU"/>
              <a:pPr>
                <a:defRPr/>
              </a:pPr>
              <a:t>11.10.2015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52A7-CE70-4AA0-814B-B857B5DE12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1CE6-C7C5-4F05-9CC4-D495AD1A6E02}" type="datetimeFigureOut">
              <a:rPr lang="ru-RU"/>
              <a:pPr>
                <a:defRPr/>
              </a:pPr>
              <a:t>11.10.2015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AE05-5341-4017-827F-1EC286A697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F147-F68D-45DF-80F0-F166DE316CB9}" type="datetimeFigureOut">
              <a:rPr lang="ru-RU"/>
              <a:pPr>
                <a:defRPr/>
              </a:pPr>
              <a:t>11.10.2015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9F1B-AE9B-4DBD-8FF0-C4ED506000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5602-EFF5-4F0E-B057-7CF0EE97F247}" type="datetimeFigureOut">
              <a:rPr lang="ru-RU"/>
              <a:pPr>
                <a:defRPr/>
              </a:pPr>
              <a:t>11.10.2015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7822-4778-4F9F-AE4A-71851B0F90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A36B-45B4-4BE8-B240-869C6CEEC711}" type="datetimeFigureOut">
              <a:rPr lang="ru-RU"/>
              <a:pPr>
                <a:defRPr/>
              </a:pPr>
              <a:t>11.10.2015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7B04-1684-425B-AC36-BBD66FEB4A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BACB4D-6CA0-458B-AB22-178AE6E8D75B}" type="datetimeFigureOut">
              <a:rPr lang="ru-RU"/>
              <a:pPr>
                <a:defRPr/>
              </a:pPr>
              <a:t>11.10.2015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3664DD-BD8A-46D1-BB70-9014FE882D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3555" name="Рисунок 6" descr="ЦЫП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0825" y="260350"/>
            <a:ext cx="30130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Вышла курочка гулять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Свежей травки пощипать,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А за ней ребятки,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Жёлтые цыплятки.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FFFF00"/>
                </a:solidFill>
                <a:latin typeface="+mn-lt"/>
              </a:rPr>
              <a:t>Ко-ко-ко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, да </a:t>
            </a:r>
            <a:r>
              <a:rPr lang="ru-RU" dirty="0" err="1">
                <a:solidFill>
                  <a:srgbClr val="FFFF00"/>
                </a:solidFill>
                <a:latin typeface="+mn-lt"/>
              </a:rPr>
              <a:t>ко-ко-ко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Не ходите далеко,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Лапками гребите,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Зёрнышки ищите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0_506e4_803dbe5d_XX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997200"/>
            <a:ext cx="107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5350a_784b5909_XXL0.png"/>
          <p:cNvPicPr>
            <a:picLocks noChangeAspect="1"/>
          </p:cNvPicPr>
          <p:nvPr/>
        </p:nvPicPr>
        <p:blipFill>
          <a:blip r:embed="rId4"/>
          <a:srcRect l="5653" t="2403" b="6294"/>
          <a:stretch>
            <a:fillRect/>
          </a:stretch>
        </p:blipFill>
        <p:spPr bwMode="auto">
          <a:xfrm>
            <a:off x="7812088" y="2924175"/>
            <a:ext cx="15128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 descr="63145950_1282676550_0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0"/>
            <a:ext cx="21336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8" descr="63145956_1282676727_0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2349500"/>
            <a:ext cx="2133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9" descr="63145952_1282676607_03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908050"/>
            <a:ext cx="21336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jf.jpg"/>
          <p:cNvPicPr>
            <a:picLocks noChangeAspect="1"/>
          </p:cNvPicPr>
          <p:nvPr/>
        </p:nvPicPr>
        <p:blipFill>
          <a:blip r:embed="rId8"/>
          <a:srcRect l="25218" r="22054"/>
          <a:stretch>
            <a:fillRect/>
          </a:stretch>
        </p:blipFill>
        <p:spPr bwMode="auto">
          <a:xfrm>
            <a:off x="179388" y="1773238"/>
            <a:ext cx="10080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1 -4.81481E-6 L -0.35034 -4.8148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-0.02847 C -0.03542 -0.03704 -0.04184 -0.04305 -0.04879 -0.05069 C -0.05347 -0.05579 -0.05399 -0.06042 -0.06094 -0.06088 C -0.075 -0.06204 -0.08924 -0.06204 -0.1033 -0.06273 C -0.10677 -0.06343 -0.11042 -0.06343 -0.11389 -0.06481 C -0.1316 -0.07222 -0.10642 -0.06667 -0.12292 -0.07083 C -0.12639 -0.07176 -0.14271 -0.07454 -0.14566 -0.075 C -0.15365 -0.08009 -0.16163 -0.07986 -0.16997 -0.0831 C -0.18316 -0.08819 -0.19427 -0.09074 -0.20781 -0.09305 C -0.21493 -0.09421 -0.22188 -0.09583 -0.22899 -0.09722 C -0.23247 -0.09792 -0.23958 -0.0993 -0.23958 -0.09907 C -0.26285 -0.10926 -0.2849 -0.11713 -0.30972 -0.11944 C -0.32188 -0.12523 -0.33976 -0.12778 -0.3533 -0.1294 C -0.38281 -0.12662 -0.40972 -0.13403 -0.4382 -0.14167 C -0.46597 -0.14097 -0.49375 -0.14074 -0.52153 -0.13958 C -0.53681 -0.13889 -0.54549 -0.13333 -0.56094 -0.13148 C -0.5776 -0.13518 -0.59445 -0.13843 -0.61111 -0.14167 C -0.66493 -0.14005 -0.71163 -0.13518 -0.76545 -0.13356 C -0.77101 -0.12593 -0.77118 -0.11782 -0.7776 -0.10926 C -0.78264 -0.10255 -0.7875 -0.0956 -0.79271 -0.08912 C -0.7941 -0.08403 -0.7967 -0.07778 -0.79879 -0.07292 C -0.80052 -0.06875 -0.80486 -0.06088 -0.80486 -0.06065 C -0.80712 -0.0412 -0.81042 -0.02199 -0.81233 -0.00231 C -0.81302 0.03681 -0.80885 0.08958 -0.8184 0.13102 C -0.81927 0.15741 -0.82292 0.18889 -0.81997 0.21597 C -0.81962 0.21968 -0.81806 0.23472 -0.81545 0.2382 C -0.80781 0.24838 -0.79445 0.24352 -0.78368 0.24421 C -0.75885 0.24583 -0.70938 0.24838 -0.70938 0.24861 C -0.68698 0.25301 -0.71788 0.24699 -0.6776 0.25232 C -0.66997 0.25324 -0.65486 0.25625 -0.65486 0.25648 C -0.63785 0.26412 -0.64601 0.26157 -0.63056 0.26435 C -0.6276 0.2669 -0.61979 0.27477 -0.61545 0.27662 C -0.60938 0.27917 -0.60851 0.27708 -0.60347 0.28056 C -0.59271 0.28796 -0.60469 0.28241 -0.59445 0.28657 C -0.59271 0.28796 -0.59149 0.29028 -0.58958 0.29074 C -0.58594 0.29167 -0.58264 0.28773 -0.57899 0.28657 C -0.56858 0.2831 -0.57205 0.28472 -0.55625 0.28264 C -0.49826 0.28403 -0.4658 0.28796 -0.41389 0.29074 C -0.39722 0.29838 -0.42188 0.28866 -0.37899 0.27454 C -0.36094 0.26852 -0.34167 0.27199 -0.32292 0.2706 C -0.29722 0.26667 -0.27691 0.25023 -0.25174 0.24213 C -0.23229 0.23588 -0.24705 0.24005 -0.2276 0.23611 C -0.22153 0.23495 -0.20938 0.23218 -0.20938 0.23241 C -0.17622 0.23472 -0.14375 0.2331 -0.11094 0.22801 C -0.09566 0.22199 -0.09427 0.22361 -0.07153 0.22199 C -0.05868 0.21945 -0.06111 0.21875 -0.05174 0.20995 C -0.04809 0.20671 -0.04115 0.19977 -0.04115 0.2 C -0.03629 0.18634 -0.0276 0.17616 -0.02153 0.16343 C -0.01806 0.15602 -0.01632 0.14699 -0.01389 0.13912 C -0.01215 0.12315 -0.00972 0.1081 -0.00625 0.09282 C -0.00208 0.04468 -0.00556 -0.0044 0.00573 -0.05069 C 0.00729 -0.09375 0.00729 -0.07893 0.00729 -0.09514 " pathEditMode="relative" rAng="0" ptsTypes="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0.06666 C 0.04896 0.12129 0.0467 0.17569 0.04392 0.23032 C 0.04323 0.2669 0.03889 0.31412 0.04861 0.35139 C 0.04965 0.39375 0.05052 0.43634 0.05156 0.4787 C 0.05174 0.48773 0.06372 0.49676 0.06979 0.49699 C 0.09497 0.49815 0.12031 0.49815 0.14549 0.49884 C 0.15729 0.50139 0.16788 0.50717 0.17882 0.51319 C 0.18333 0.51898 0.18785 0.52106 0.19392 0.52315 C 0.23316 0.51828 0.27309 0.51759 0.31215 0.52523 C 0.32413 0.52384 0.33524 0.52129 0.34705 0.51921 C 0.41007 0.52083 0.4408 0.51875 0.50469 0.51713 C 0.5441 0.51435 0.58333 0.51088 0.62274 0.50902 C 0.66267 0.51134 0.70365 0.50578 0.74254 0.51921 C 0.76545 0.51782 0.78663 0.51389 0.8092 0.51111 C 0.81615 0.50787 0.82344 0.50625 0.83038 0.50301 C 0.83785 0.49259 0.82813 0.50486 0.83802 0.49699 C 0.84201 0.49375 0.8441 0.48634 0.84549 0.48078 C 0.84844 0.4037 0.8401 0.26435 0.85156 0.22014 C 0.85104 0.12916 0.85087 0.03842 0.85 -0.05255 C 0.84983 -0.06204 0.84896 -0.0713 0.84861 -0.08079 C 0.8474 -0.11065 0.84931 -0.15371 0.84097 -0.18588 C 0.83854 -0.20741 0.83924 -0.23148 0.82431 -0.24445 C 0.82326 -0.24653 0.82292 -0.24908 0.82135 -0.25047 C 0.81736 -0.25417 0.80365 -0.25695 0.79861 -0.25857 C 0.78976 -0.26435 0.78472 -0.2669 0.77587 -0.27084 C 0.76267 -0.2875 0.73125 -0.28426 0.71823 -0.28496 C 0.7059 -0.2875 0.69271 -0.29352 0.68038 -0.29491 C 0.64236 -0.29908 0.6 -0.29815 0.56372 -0.29908 C 0.46493 -0.29746 0.4724 -0.30047 0.41372 -0.28889 C 0.37448 -0.29236 0.33629 -0.30463 0.29705 -0.30718 C 0.24306 -0.3044 0.18906 -0.30255 0.1349 -0.30116 C 0.12726 -0.29769 0.11979 -0.29422 0.11215 -0.29098 C 0.10712 -0.28889 0.09705 -0.28496 0.09705 -0.28473 C 0.09254 -0.27894 0.09097 -0.27338 0.0849 -0.27084 C 0.07917 -0.26273 0.07708 -0.25255 0.07135 -0.24445 C 0.06806 -0.23172 0.05729 -0.2176 0.05 -0.2081 C 0.04896 -0.20533 0.04826 -0.20255 0.04705 -0.2 C 0.04566 -0.19723 0.04375 -0.19491 0.04254 -0.1919 C 0.03906 -0.1838 0.03976 -0.17616 0.0349 -0.16968 C 0.03385 -0.16435 0.03385 -0.15834 0.03195 -0.15348 C 0.03073 -0.15023 0.025 -0.14236 0.02274 -0.13935 C 0.01858 -0.11528 0.01389 -0.09098 0.01059 -0.06667 C 0.00885 -0.05394 0.00972 -0.05255 0.00764 -0.04051 C 0.00538 -0.02709 -5.55556E-7 -0.01389 -5.55556E-7 2.96296E-6 " pathEditMode="relative" rAng="0" ptsTypes="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43061470_2d1e7a269019_SOLNC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5250"/>
            <a:ext cx="7993062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234.jpg"/>
          <p:cNvPicPr>
            <a:picLocks noChangeAspect="1"/>
          </p:cNvPicPr>
          <p:nvPr/>
        </p:nvPicPr>
        <p:blipFill>
          <a:blip r:embed="rId3"/>
          <a:srcRect t="12633" b="5444"/>
          <a:stretch>
            <a:fillRect/>
          </a:stretch>
        </p:blipFill>
        <p:spPr bwMode="auto">
          <a:xfrm>
            <a:off x="323850" y="260350"/>
            <a:ext cx="467995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9700" y="1268413"/>
            <a:ext cx="36734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«Сказка ложь,</a:t>
            </a:r>
          </a:p>
          <a:p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в ней намёк,</a:t>
            </a:r>
          </a:p>
          <a:p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добрым молодцам</a:t>
            </a:r>
          </a:p>
          <a:p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547813" y="1773238"/>
            <a:ext cx="55657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339" name="Рисунок 7" descr="соба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363" y="0"/>
            <a:ext cx="537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363" name="Рисунок 3" descr="лис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72961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411" name="Рисунок 3" descr="jhyugfyugu.jpg"/>
          <p:cNvPicPr>
            <a:picLocks noChangeAspect="1"/>
          </p:cNvPicPr>
          <p:nvPr/>
        </p:nvPicPr>
        <p:blipFill>
          <a:blip r:embed="rId3"/>
          <a:srcRect l="16251" t="8408" r="6126" b="8408"/>
          <a:stretch>
            <a:fillRect/>
          </a:stretch>
        </p:blipFill>
        <p:spPr bwMode="auto">
          <a:xfrm>
            <a:off x="250825" y="260350"/>
            <a:ext cx="56896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8435" name="Рисунок 4" descr="ИНДЮК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88913"/>
            <a:ext cx="33845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 descr="гус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8797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8" descr="КУРОЧК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357563"/>
            <a:ext cx="28987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0" descr="УТОЧ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1916113"/>
            <a:ext cx="30368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1" descr="ПЕТУХ.jpg"/>
          <p:cNvPicPr>
            <a:picLocks noChangeAspect="1"/>
          </p:cNvPicPr>
          <p:nvPr/>
        </p:nvPicPr>
        <p:blipFill>
          <a:blip r:embed="rId7"/>
          <a:srcRect l="17558" t="9052" r="6461" b="8002"/>
          <a:stretch>
            <a:fillRect/>
          </a:stretch>
        </p:blipFill>
        <p:spPr bwMode="auto">
          <a:xfrm>
            <a:off x="5580063" y="3284538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гус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8797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ус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557338"/>
            <a:ext cx="28813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ус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57563"/>
            <a:ext cx="28797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ус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88913"/>
            <a:ext cx="30241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гус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357563"/>
            <a:ext cx="30241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ИНДЮК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88913"/>
            <a:ext cx="30241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НДЮК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773238"/>
            <a:ext cx="27368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НДЮК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357563"/>
            <a:ext cx="30241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НДЮК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429000"/>
            <a:ext cx="30241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НДЮК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30241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ПЕТУХ.jpg"/>
          <p:cNvPicPr>
            <a:picLocks noChangeAspect="1"/>
          </p:cNvPicPr>
          <p:nvPr/>
        </p:nvPicPr>
        <p:blipFill>
          <a:blip r:embed="rId3"/>
          <a:srcRect l="17558" t="9052" r="6461" b="8002"/>
          <a:stretch>
            <a:fillRect/>
          </a:stretch>
        </p:blipFill>
        <p:spPr bwMode="auto">
          <a:xfrm>
            <a:off x="6156325" y="3284538"/>
            <a:ext cx="28082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ЕТУХ.jpg"/>
          <p:cNvPicPr>
            <a:picLocks noChangeAspect="1"/>
          </p:cNvPicPr>
          <p:nvPr/>
        </p:nvPicPr>
        <p:blipFill>
          <a:blip r:embed="rId3"/>
          <a:srcRect l="17558" t="9052" r="6461" b="8002"/>
          <a:stretch>
            <a:fillRect/>
          </a:stretch>
        </p:blipFill>
        <p:spPr bwMode="auto">
          <a:xfrm>
            <a:off x="2987675" y="1484313"/>
            <a:ext cx="31686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ЕТУХ.jpg"/>
          <p:cNvPicPr>
            <a:picLocks noChangeAspect="1"/>
          </p:cNvPicPr>
          <p:nvPr/>
        </p:nvPicPr>
        <p:blipFill>
          <a:blip r:embed="rId3"/>
          <a:srcRect l="17558" t="9052" r="6461" b="8002"/>
          <a:stretch>
            <a:fillRect/>
          </a:stretch>
        </p:blipFill>
        <p:spPr bwMode="auto">
          <a:xfrm>
            <a:off x="6156325" y="188913"/>
            <a:ext cx="28082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ЕТУХ.jpg"/>
          <p:cNvPicPr>
            <a:picLocks noChangeAspect="1"/>
          </p:cNvPicPr>
          <p:nvPr/>
        </p:nvPicPr>
        <p:blipFill>
          <a:blip r:embed="rId3"/>
          <a:srcRect l="17558" t="9052" r="6461" b="8002"/>
          <a:stretch>
            <a:fillRect/>
          </a:stretch>
        </p:blipFill>
        <p:spPr bwMode="auto">
          <a:xfrm>
            <a:off x="179388" y="3284538"/>
            <a:ext cx="28082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ЕТУХ.jpg"/>
          <p:cNvPicPr>
            <a:picLocks noChangeAspect="1"/>
          </p:cNvPicPr>
          <p:nvPr/>
        </p:nvPicPr>
        <p:blipFill>
          <a:blip r:embed="rId3"/>
          <a:srcRect l="17558" t="9052" r="6461" b="8002"/>
          <a:stretch>
            <a:fillRect/>
          </a:stretch>
        </p:blipFill>
        <p:spPr bwMode="auto">
          <a:xfrm>
            <a:off x="179388" y="188913"/>
            <a:ext cx="28082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5" descr="2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УТОЧ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844675"/>
            <a:ext cx="30368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ТОЧ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357563"/>
            <a:ext cx="30368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УТОЧ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789363"/>
            <a:ext cx="30353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ТОЧ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8700" y="404813"/>
            <a:ext cx="30353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ТОЧ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30353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32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27</cp:revision>
  <dcterms:modified xsi:type="dcterms:W3CDTF">2015-10-11T13:24:56Z</dcterms:modified>
</cp:coreProperties>
</file>